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66A8E-A0C0-48E5-ADAD-B9333A57956D}" v="11" dt="2020-11-09T19:21:58.7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Curie" userId="fd60193ee69b7ad5" providerId="LiveId" clId="{83A66A8E-A0C0-48E5-ADAD-B9333A57956D}"/>
    <pc:docChg chg="undo custSel addSld modSld">
      <pc:chgData name="Max Curie" userId="fd60193ee69b7ad5" providerId="LiveId" clId="{83A66A8E-A0C0-48E5-ADAD-B9333A57956D}" dt="2020-11-09T19:22:10.819" v="366" actId="14100"/>
      <pc:docMkLst>
        <pc:docMk/>
      </pc:docMkLst>
      <pc:sldChg chg="addSp delSp modSp new mod">
        <pc:chgData name="Max Curie" userId="fd60193ee69b7ad5" providerId="LiveId" clId="{83A66A8E-A0C0-48E5-ADAD-B9333A57956D}" dt="2020-11-09T19:19:21.317" v="348" actId="1076"/>
        <pc:sldMkLst>
          <pc:docMk/>
          <pc:sldMk cId="578453803" sldId="256"/>
        </pc:sldMkLst>
        <pc:spChg chg="mod">
          <ac:chgData name="Max Curie" userId="fd60193ee69b7ad5" providerId="LiveId" clId="{83A66A8E-A0C0-48E5-ADAD-B9333A57956D}" dt="2020-11-09T19:01:00.393" v="245" actId="1076"/>
          <ac:spMkLst>
            <pc:docMk/>
            <pc:sldMk cId="578453803" sldId="256"/>
            <ac:spMk id="2" creationId="{94A51818-A538-4702-A5E6-7BEE98F884F0}"/>
          </ac:spMkLst>
        </pc:spChg>
        <pc:spChg chg="mod">
          <ac:chgData name="Max Curie" userId="fd60193ee69b7ad5" providerId="LiveId" clId="{83A66A8E-A0C0-48E5-ADAD-B9333A57956D}" dt="2020-11-09T19:15:47.176" v="253" actId="1076"/>
          <ac:spMkLst>
            <pc:docMk/>
            <pc:sldMk cId="578453803" sldId="256"/>
            <ac:spMk id="3" creationId="{909174D2-133C-4B42-9A6D-1B8646237C4C}"/>
          </ac:spMkLst>
        </pc:spChg>
        <pc:spChg chg="add mod">
          <ac:chgData name="Max Curie" userId="fd60193ee69b7ad5" providerId="LiveId" clId="{83A66A8E-A0C0-48E5-ADAD-B9333A57956D}" dt="2020-11-09T18:59:58.358" v="231" actId="113"/>
          <ac:spMkLst>
            <pc:docMk/>
            <pc:sldMk cId="578453803" sldId="256"/>
            <ac:spMk id="20" creationId="{CEC139C5-6DEE-4EFE-8BAC-11907701C155}"/>
          </ac:spMkLst>
        </pc:spChg>
        <pc:spChg chg="add mod">
          <ac:chgData name="Max Curie" userId="fd60193ee69b7ad5" providerId="LiveId" clId="{83A66A8E-A0C0-48E5-ADAD-B9333A57956D}" dt="2020-11-09T19:19:21.317" v="348" actId="1076"/>
          <ac:spMkLst>
            <pc:docMk/>
            <pc:sldMk cId="578453803" sldId="256"/>
            <ac:spMk id="23" creationId="{C891640F-5A1D-4F92-AF35-F9D251B2FA96}"/>
          </ac:spMkLst>
        </pc:spChg>
        <pc:spChg chg="add mod">
          <ac:chgData name="Max Curie" userId="fd60193ee69b7ad5" providerId="LiveId" clId="{83A66A8E-A0C0-48E5-ADAD-B9333A57956D}" dt="2020-11-09T19:19:06.437" v="344" actId="1076"/>
          <ac:spMkLst>
            <pc:docMk/>
            <pc:sldMk cId="578453803" sldId="256"/>
            <ac:spMk id="25" creationId="{7C67889A-1CCF-4E32-AC6E-D740E90D6333}"/>
          </ac:spMkLst>
        </pc:spChg>
        <pc:spChg chg="add mod">
          <ac:chgData name="Max Curie" userId="fd60193ee69b7ad5" providerId="LiveId" clId="{83A66A8E-A0C0-48E5-ADAD-B9333A57956D}" dt="2020-11-09T19:19:08.491" v="345" actId="1076"/>
          <ac:spMkLst>
            <pc:docMk/>
            <pc:sldMk cId="578453803" sldId="256"/>
            <ac:spMk id="27" creationId="{FB7B4778-8F0E-4B7A-A2FD-D12CBCD250AA}"/>
          </ac:spMkLst>
        </pc:spChg>
        <pc:spChg chg="add mod">
          <ac:chgData name="Max Curie" userId="fd60193ee69b7ad5" providerId="LiveId" clId="{83A66A8E-A0C0-48E5-ADAD-B9333A57956D}" dt="2020-11-09T19:19:04.798" v="343" actId="1076"/>
          <ac:spMkLst>
            <pc:docMk/>
            <pc:sldMk cId="578453803" sldId="256"/>
            <ac:spMk id="29" creationId="{373C4429-49DD-41BE-AACD-6E60E90D3F9C}"/>
          </ac:spMkLst>
        </pc:spChg>
        <pc:spChg chg="add mod">
          <ac:chgData name="Max Curie" userId="fd60193ee69b7ad5" providerId="LiveId" clId="{83A66A8E-A0C0-48E5-ADAD-B9333A57956D}" dt="2020-11-09T19:19:16.188" v="346" actId="1076"/>
          <ac:spMkLst>
            <pc:docMk/>
            <pc:sldMk cId="578453803" sldId="256"/>
            <ac:spMk id="31" creationId="{4EE88A74-F8C5-4631-ADE9-534E1378F876}"/>
          </ac:spMkLst>
        </pc:spChg>
        <pc:spChg chg="add mod">
          <ac:chgData name="Max Curie" userId="fd60193ee69b7ad5" providerId="LiveId" clId="{83A66A8E-A0C0-48E5-ADAD-B9333A57956D}" dt="2020-11-09T19:19:18.569" v="347" actId="1076"/>
          <ac:spMkLst>
            <pc:docMk/>
            <pc:sldMk cId="578453803" sldId="256"/>
            <ac:spMk id="33" creationId="{74F000C6-F146-433F-AA76-10C3F0F3B4C6}"/>
          </ac:spMkLst>
        </pc:spChg>
        <pc:picChg chg="add mod">
          <ac:chgData name="Max Curie" userId="fd60193ee69b7ad5" providerId="LiveId" clId="{83A66A8E-A0C0-48E5-ADAD-B9333A57956D}" dt="2020-11-09T18:59:39.713" v="217" actId="14100"/>
          <ac:picMkLst>
            <pc:docMk/>
            <pc:sldMk cId="578453803" sldId="256"/>
            <ac:picMk id="5" creationId="{6B6C5314-BF7F-4DC0-85CE-353604A3A498}"/>
          </ac:picMkLst>
        </pc:picChg>
        <pc:picChg chg="add del mod">
          <ac:chgData name="Max Curie" userId="fd60193ee69b7ad5" providerId="LiveId" clId="{83A66A8E-A0C0-48E5-ADAD-B9333A57956D}" dt="2020-11-09T18:59:26.072" v="212" actId="478"/>
          <ac:picMkLst>
            <pc:docMk/>
            <pc:sldMk cId="578453803" sldId="256"/>
            <ac:picMk id="7" creationId="{B94AC0F3-983A-491D-82A9-3FD0C5139F68}"/>
          </ac:picMkLst>
        </pc:picChg>
        <pc:picChg chg="add mod">
          <ac:chgData name="Max Curie" userId="fd60193ee69b7ad5" providerId="LiveId" clId="{83A66A8E-A0C0-48E5-ADAD-B9333A57956D}" dt="2020-11-09T19:15:52.801" v="257" actId="14100"/>
          <ac:picMkLst>
            <pc:docMk/>
            <pc:sldMk cId="578453803" sldId="256"/>
            <ac:picMk id="9" creationId="{5135CA67-444D-4005-A471-754095F9A97E}"/>
          </ac:picMkLst>
        </pc:picChg>
        <pc:picChg chg="add mod">
          <ac:chgData name="Max Curie" userId="fd60193ee69b7ad5" providerId="LiveId" clId="{83A66A8E-A0C0-48E5-ADAD-B9333A57956D}" dt="2020-11-09T19:15:36.908" v="249" actId="1076"/>
          <ac:picMkLst>
            <pc:docMk/>
            <pc:sldMk cId="578453803" sldId="256"/>
            <ac:picMk id="11" creationId="{102E095B-DE35-4B57-B32A-1EFFC5B2A775}"/>
          </ac:picMkLst>
        </pc:picChg>
        <pc:picChg chg="add mod">
          <ac:chgData name="Max Curie" userId="fd60193ee69b7ad5" providerId="LiveId" clId="{83A66A8E-A0C0-48E5-ADAD-B9333A57956D}" dt="2020-11-09T19:15:54.869" v="258" actId="1076"/>
          <ac:picMkLst>
            <pc:docMk/>
            <pc:sldMk cId="578453803" sldId="256"/>
            <ac:picMk id="13" creationId="{8B1DC1E3-E42C-4B43-9B44-75426AE4F39B}"/>
          </ac:picMkLst>
        </pc:picChg>
        <pc:picChg chg="add mod">
          <ac:chgData name="Max Curie" userId="fd60193ee69b7ad5" providerId="LiveId" clId="{83A66A8E-A0C0-48E5-ADAD-B9333A57956D}" dt="2020-11-09T19:15:34.426" v="247" actId="1076"/>
          <ac:picMkLst>
            <pc:docMk/>
            <pc:sldMk cId="578453803" sldId="256"/>
            <ac:picMk id="15" creationId="{9034B793-DE06-40B8-A3DB-3EB1944D9D11}"/>
          </ac:picMkLst>
        </pc:picChg>
        <pc:picChg chg="add mod">
          <ac:chgData name="Max Curie" userId="fd60193ee69b7ad5" providerId="LiveId" clId="{83A66A8E-A0C0-48E5-ADAD-B9333A57956D}" dt="2020-11-09T19:15:48.195" v="254" actId="1076"/>
          <ac:picMkLst>
            <pc:docMk/>
            <pc:sldMk cId="578453803" sldId="256"/>
            <ac:picMk id="17" creationId="{0124681E-8425-41BB-BF5F-FECE1C9D5384}"/>
          </ac:picMkLst>
        </pc:picChg>
        <pc:picChg chg="add mod">
          <ac:chgData name="Max Curie" userId="fd60193ee69b7ad5" providerId="LiveId" clId="{83A66A8E-A0C0-48E5-ADAD-B9333A57956D}" dt="2020-11-09T19:15:35.581" v="248" actId="1076"/>
          <ac:picMkLst>
            <pc:docMk/>
            <pc:sldMk cId="578453803" sldId="256"/>
            <ac:picMk id="19" creationId="{B3E155E2-3E11-42CE-9363-AAAEE22C61D9}"/>
          </ac:picMkLst>
        </pc:picChg>
        <pc:picChg chg="add mod">
          <ac:chgData name="Max Curie" userId="fd60193ee69b7ad5" providerId="LiveId" clId="{83A66A8E-A0C0-48E5-ADAD-B9333A57956D}" dt="2020-11-09T19:15:42.905" v="252" actId="14100"/>
          <ac:picMkLst>
            <pc:docMk/>
            <pc:sldMk cId="578453803" sldId="256"/>
            <ac:picMk id="22" creationId="{C95CA84D-1AED-4C43-9135-C6126DABD839}"/>
          </ac:picMkLst>
        </pc:picChg>
      </pc:sldChg>
      <pc:sldChg chg="addSp delSp modSp new mod">
        <pc:chgData name="Max Curie" userId="fd60193ee69b7ad5" providerId="LiveId" clId="{83A66A8E-A0C0-48E5-ADAD-B9333A57956D}" dt="2020-11-09T19:22:10.819" v="366" actId="14100"/>
        <pc:sldMkLst>
          <pc:docMk/>
          <pc:sldMk cId="1615227825" sldId="257"/>
        </pc:sldMkLst>
        <pc:spChg chg="mod">
          <ac:chgData name="Max Curie" userId="fd60193ee69b7ad5" providerId="LiveId" clId="{83A66A8E-A0C0-48E5-ADAD-B9333A57956D}" dt="2020-11-09T19:00:18.150" v="239" actId="113"/>
          <ac:spMkLst>
            <pc:docMk/>
            <pc:sldMk cId="1615227825" sldId="257"/>
            <ac:spMk id="2" creationId="{6308691C-034F-41E2-8BF1-BE5473A78034}"/>
          </ac:spMkLst>
        </pc:spChg>
        <pc:spChg chg="del">
          <ac:chgData name="Max Curie" userId="fd60193ee69b7ad5" providerId="LiveId" clId="{83A66A8E-A0C0-48E5-ADAD-B9333A57956D}" dt="2020-11-09T18:51:08.421" v="19"/>
          <ac:spMkLst>
            <pc:docMk/>
            <pc:sldMk cId="1615227825" sldId="257"/>
            <ac:spMk id="3" creationId="{8A181324-FC94-48CB-BE75-0F76040EDB81}"/>
          </ac:spMkLst>
        </pc:spChg>
        <pc:picChg chg="add mod">
          <ac:chgData name="Max Curie" userId="fd60193ee69b7ad5" providerId="LiveId" clId="{83A66A8E-A0C0-48E5-ADAD-B9333A57956D}" dt="2020-11-09T18:56:35.377" v="210" actId="1076"/>
          <ac:picMkLst>
            <pc:docMk/>
            <pc:sldMk cId="1615227825" sldId="257"/>
            <ac:picMk id="5" creationId="{C572F6D1-F20A-44BE-9345-2B568E1F53C7}"/>
          </ac:picMkLst>
        </pc:picChg>
        <pc:picChg chg="add del mod">
          <ac:chgData name="Max Curie" userId="fd60193ee69b7ad5" providerId="LiveId" clId="{83A66A8E-A0C0-48E5-ADAD-B9333A57956D}" dt="2020-11-09T19:21:34.467" v="357" actId="478"/>
          <ac:picMkLst>
            <pc:docMk/>
            <pc:sldMk cId="1615227825" sldId="257"/>
            <ac:picMk id="7" creationId="{432FAEE7-E868-447B-9DC7-D60BF4E248B1}"/>
          </ac:picMkLst>
        </pc:picChg>
        <pc:picChg chg="add mod">
          <ac:chgData name="Max Curie" userId="fd60193ee69b7ad5" providerId="LiveId" clId="{83A66A8E-A0C0-48E5-ADAD-B9333A57956D}" dt="2020-11-09T19:22:10.819" v="366" actId="14100"/>
          <ac:picMkLst>
            <pc:docMk/>
            <pc:sldMk cId="1615227825" sldId="257"/>
            <ac:picMk id="9" creationId="{9998AD3A-7BDC-447B-BCB0-F68F96682C9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04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751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24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13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1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56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123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450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406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81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742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693491-ABA9-4D68-B985-DD93504BBC2C}" type="datetimeFigureOut">
              <a:rPr lang="en-US" smtClean="0"/>
              <a:t>11/9/2020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9B0969-DCBE-4199-98CF-E5B9929C7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547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1818-A538-4702-A5E6-7BEE98F884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78201" y="1942892"/>
            <a:ext cx="1792224" cy="949643"/>
          </a:xfrm>
        </p:spPr>
        <p:txBody>
          <a:bodyPr/>
          <a:lstStyle/>
          <a:p>
            <a:r>
              <a:rPr lang="en-US" dirty="0"/>
              <a:t>+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174D2-133C-4B42-9A6D-1B8646237C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9945" y="3769554"/>
            <a:ext cx="2195674" cy="459553"/>
          </a:xfrm>
        </p:spPr>
        <p:txBody>
          <a:bodyPr>
            <a:normAutofit lnSpcReduction="10000"/>
          </a:bodyPr>
          <a:lstStyle/>
          <a:p>
            <a:r>
              <a:rPr lang="en-US" sz="2800" b="1" dirty="0"/>
              <a:t>Space Titanic</a:t>
            </a:r>
          </a:p>
        </p:txBody>
      </p:sp>
      <p:pic>
        <p:nvPicPr>
          <p:cNvPr id="5" name="Picture 4" descr="A picture containing reptile, green, snake, colorful&#10;&#10;Description automatically generated">
            <a:extLst>
              <a:ext uri="{FF2B5EF4-FFF2-40B4-BE49-F238E27FC236}">
                <a16:creationId xmlns:a16="http://schemas.microsoft.com/office/drawing/2014/main" id="{6B6C5314-BF7F-4DC0-85CE-353604A3A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2"/>
            <a:ext cx="5988416" cy="39942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35CA67-444D-4005-A471-754095F9A9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496" y="4145759"/>
            <a:ext cx="1275188" cy="19321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2E095B-DE35-4B57-B32A-1EFFC5B2A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498" y="4131218"/>
            <a:ext cx="1542777" cy="19284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1DC1E3-E42C-4B43-9B44-75426AE4F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9177" y="4131218"/>
            <a:ext cx="2217022" cy="19586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34B793-DE06-40B8-A3DB-3EB1944D9D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0" y="4590771"/>
            <a:ext cx="1474143" cy="1627419"/>
          </a:xfrm>
          <a:prstGeom prst="rect">
            <a:avLst/>
          </a:prstGeom>
        </p:spPr>
      </p:pic>
      <p:pic>
        <p:nvPicPr>
          <p:cNvPr id="17" name="Picture 16" descr="A picture containing person, person, suit&#10;&#10;Description automatically generated">
            <a:extLst>
              <a:ext uri="{FF2B5EF4-FFF2-40B4-BE49-F238E27FC236}">
                <a16:creationId xmlns:a16="http://schemas.microsoft.com/office/drawing/2014/main" id="{0124681E-8425-41BB-BF5F-FECE1C9D53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663" y="4007983"/>
            <a:ext cx="1367804" cy="20517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3E155E2-3E11-42CE-9363-AAAEE22C61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915" y="4650607"/>
            <a:ext cx="2261620" cy="1507746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CEC139C5-6DEE-4EFE-8BAC-11907701C155}"/>
              </a:ext>
            </a:extLst>
          </p:cNvPr>
          <p:cNvSpPr txBox="1">
            <a:spLocks/>
          </p:cNvSpPr>
          <p:nvPr/>
        </p:nvSpPr>
        <p:spPr>
          <a:xfrm>
            <a:off x="1278478" y="4131218"/>
            <a:ext cx="2195674" cy="4595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/>
              <a:t>Silent python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95CA84D-1AED-4C43-9135-C6126DABD8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64" y="11401"/>
            <a:ext cx="5488436" cy="372393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91640F-5A1D-4F92-AF35-F9D251B2FA96}"/>
              </a:ext>
            </a:extLst>
          </p:cNvPr>
          <p:cNvSpPr txBox="1"/>
          <p:nvPr/>
        </p:nvSpPr>
        <p:spPr>
          <a:xfrm>
            <a:off x="129237" y="6412260"/>
            <a:ext cx="1136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Max Curie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C67889A-1CCF-4E32-AC6E-D740E90D6333}"/>
              </a:ext>
            </a:extLst>
          </p:cNvPr>
          <p:cNvSpPr txBox="1"/>
          <p:nvPr/>
        </p:nvSpPr>
        <p:spPr>
          <a:xfrm>
            <a:off x="6642745" y="6147675"/>
            <a:ext cx="155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Alfred Watkins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7B4778-8F0E-4B7A-A2FD-D12CBCD250AA}"/>
              </a:ext>
            </a:extLst>
          </p:cNvPr>
          <p:cNvSpPr txBox="1"/>
          <p:nvPr/>
        </p:nvSpPr>
        <p:spPr>
          <a:xfrm>
            <a:off x="9963903" y="6147675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Abdul Mohammed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3C4429-49DD-41BE-AACD-6E60E90D3F9C}"/>
              </a:ext>
            </a:extLst>
          </p:cNvPr>
          <p:cNvSpPr txBox="1"/>
          <p:nvPr/>
        </p:nvSpPr>
        <p:spPr>
          <a:xfrm>
            <a:off x="8202467" y="6416711"/>
            <a:ext cx="1936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Vanessa Shagreen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E88A74-F8C5-4631-ADE9-534E1378F876}"/>
              </a:ext>
            </a:extLst>
          </p:cNvPr>
          <p:cNvSpPr txBox="1"/>
          <p:nvPr/>
        </p:nvSpPr>
        <p:spPr>
          <a:xfrm>
            <a:off x="2027662" y="6232045"/>
            <a:ext cx="16344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Tyshawn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dirty="0"/>
              <a:t>Ferrell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4F000C6-F146-433F-AA76-10C3F0F3B4C6}"/>
              </a:ext>
            </a:extLst>
          </p:cNvPr>
          <p:cNvSpPr txBox="1"/>
          <p:nvPr/>
        </p:nvSpPr>
        <p:spPr>
          <a:xfrm>
            <a:off x="4077774" y="6416711"/>
            <a:ext cx="17922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Zyahn</a:t>
            </a:r>
            <a:r>
              <a:rPr lang="en-US" dirty="0"/>
              <a:t> Archibald</a:t>
            </a:r>
          </a:p>
        </p:txBody>
      </p:sp>
    </p:spTree>
    <p:extLst>
      <p:ext uri="{BB962C8B-B14F-4D97-AF65-F5344CB8AC3E}">
        <p14:creationId xmlns:p14="http://schemas.microsoft.com/office/powerpoint/2010/main" val="57845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8691C-034F-41E2-8BF1-BE5473A78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3274" y="5351884"/>
            <a:ext cx="8287512" cy="1325563"/>
          </a:xfrm>
        </p:spPr>
        <p:txBody>
          <a:bodyPr>
            <a:normAutofit/>
          </a:bodyPr>
          <a:lstStyle/>
          <a:p>
            <a:r>
              <a:rPr lang="en-US" b="1" dirty="0"/>
              <a:t>Silent Titanic Space Python (STSP)</a:t>
            </a:r>
          </a:p>
        </p:txBody>
      </p:sp>
      <p:pic>
        <p:nvPicPr>
          <p:cNvPr id="5" name="Content Placeholder 4" descr="A picture containing floor, indoor, dish, wood&#10;&#10;Description automatically generated">
            <a:extLst>
              <a:ext uri="{FF2B5EF4-FFF2-40B4-BE49-F238E27FC236}">
                <a16:creationId xmlns:a16="http://schemas.microsoft.com/office/drawing/2014/main" id="{C572F6D1-F20A-44BE-9345-2B568E1F53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462" y="180553"/>
            <a:ext cx="9303135" cy="5233012"/>
          </a:xfrm>
        </p:spPr>
      </p:pic>
      <p:pic>
        <p:nvPicPr>
          <p:cNvPr id="9" name="Picture 8" descr="A picture containing text, mask, vector graphics&#10;&#10;Description automatically generated">
            <a:extLst>
              <a:ext uri="{FF2B5EF4-FFF2-40B4-BE49-F238E27FC236}">
                <a16:creationId xmlns:a16="http://schemas.microsoft.com/office/drawing/2014/main" id="{9998AD3A-7BDC-447B-BCB0-F68F96682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231" y="4372961"/>
            <a:ext cx="1010366" cy="104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2278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</TotalTime>
  <Words>24</Words>
  <Application>Microsoft Office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Slack-Lato</vt:lpstr>
      <vt:lpstr>Office Theme</vt:lpstr>
      <vt:lpstr>+</vt:lpstr>
      <vt:lpstr>Silent Titanic Space Python (STSP)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+</dc:title>
  <dc:creator>Max Curie</dc:creator>
  <cp:lastModifiedBy>Max Curie</cp:lastModifiedBy>
  <cp:revision>1</cp:revision>
  <dcterms:created xsi:type="dcterms:W3CDTF">2020-11-09T18:50:12Z</dcterms:created>
  <dcterms:modified xsi:type="dcterms:W3CDTF">2020-11-09T19:22:32Z</dcterms:modified>
</cp:coreProperties>
</file>